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2D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Transformação Digital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 a Magisfood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Automação inteligente  •  Site dinâmico  •  BI estratégico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3657600"/>
            <a:ext cx="274320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931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Preparado exclusivamente para o Diretor Comercial da Magisfood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Março de 2026  |  HFH Consultoria Digital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F000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Cronograma de implantação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Pacote completo: 10 semanas do kickoff ao go-live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1097280" y="2286000"/>
            <a:ext cx="694944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00200" y="2057400"/>
            <a:ext cx="457200" cy="45720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7" name="Text 5"/>
          <p:cNvSpPr/>
          <p:nvPr/>
        </p:nvSpPr>
        <p:spPr>
          <a:xfrm>
            <a:off x="160020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097280" y="2743200"/>
            <a:ext cx="1737360" cy="16459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97280" y="28346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1-3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97280" y="3108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Recuperador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352044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Fluxos WhatsApp +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integrações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520440" y="2057400"/>
            <a:ext cx="457200" cy="45720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13" name="Text 11"/>
          <p:cNvSpPr/>
          <p:nvPr/>
        </p:nvSpPr>
        <p:spPr>
          <a:xfrm>
            <a:off x="352044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017520" y="2743200"/>
            <a:ext cx="1737360" cy="16459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017520" y="28346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1-4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017520" y="3108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Qualificador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017520" y="352044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conversacional +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testes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40680" y="2057400"/>
            <a:ext cx="457200" cy="45720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19" name="Text 17"/>
          <p:cNvSpPr/>
          <p:nvPr/>
        </p:nvSpPr>
        <p:spPr>
          <a:xfrm>
            <a:off x="544068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937760" y="2743200"/>
            <a:ext cx="1737360" cy="16459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937760" y="28346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3-8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937760" y="3108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37760" y="352044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+ Dev +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SEO + Go-live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360920" y="2057400"/>
            <a:ext cx="457200" cy="45720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25" name="Text 23"/>
          <p:cNvSpPr/>
          <p:nvPr/>
        </p:nvSpPr>
        <p:spPr>
          <a:xfrm>
            <a:off x="736092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858000" y="2743200"/>
            <a:ext cx="1737360" cy="16459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858000" y="28346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4-10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3108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858000" y="352044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Pipelines + Dashboards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Alertas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14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Metodologia e diferenciais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3657600" cy="146304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097280"/>
            <a:ext cx="64008" cy="146304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1234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própria e moderna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60020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Infraestrutura em servidor dedicado, sem dependência de plataformas terceiras que mudam preços.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657600" cy="146304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97280"/>
            <a:ext cx="64008" cy="146304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0" name="Text 8"/>
          <p:cNvSpPr/>
          <p:nvPr/>
        </p:nvSpPr>
        <p:spPr>
          <a:xfrm>
            <a:off x="4983480" y="1234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Consultor técnico, não vendedor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60020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fala com quem desenvolve. Sem intermediários, sem surpresas na entrega.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3657600" cy="146304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2834640"/>
            <a:ext cx="64008" cy="146304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4" name="Text 12"/>
          <p:cNvSpPr/>
          <p:nvPr/>
        </p:nvSpPr>
        <p:spPr>
          <a:xfrm>
            <a:off x="960120" y="2971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Integração real entre soluções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333756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4 soluções se comunicam: lead qualificado alimenta o BI, site captura leads, BI monitora tudo.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2834640"/>
            <a:ext cx="3657600" cy="146304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834640"/>
            <a:ext cx="64008" cy="146304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8" name="Text 16"/>
          <p:cNvSpPr/>
          <p:nvPr/>
        </p:nvSpPr>
        <p:spPr>
          <a:xfrm>
            <a:off x="4983480" y="2971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Complementa o que já funciona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983480" y="333756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substituímos ferramentas que já geram valor. Adicionamos camadas de automação e entrega proativa.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14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visão de futuro: seu próprio setor de RevOps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Operations: a metodologia que as empresas de maior crescimento estão adotando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914400" y="1371600"/>
            <a:ext cx="2194560" cy="1188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371600"/>
            <a:ext cx="219456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463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828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Leads, campanhas,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site, SEO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474720" y="1371600"/>
            <a:ext cx="2194560" cy="1188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0" y="1371600"/>
            <a:ext cx="219456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1" name="Text 9"/>
          <p:cNvSpPr/>
          <p:nvPr/>
        </p:nvSpPr>
        <p:spPr>
          <a:xfrm>
            <a:off x="3474720" y="1463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Vendas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74720" y="1828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Qualificação, pipeline,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conversão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35040" y="1371600"/>
            <a:ext cx="2194560" cy="1188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35040" y="1371600"/>
            <a:ext cx="219456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5" name="Text 13"/>
          <p:cNvSpPr/>
          <p:nvPr/>
        </p:nvSpPr>
        <p:spPr>
          <a:xfrm>
            <a:off x="6035040" y="1463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Sucesso do Cliente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035040" y="1828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Retenção, reativação,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satisfação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0" y="265176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371600" y="3200400"/>
            <a:ext cx="6400800" cy="914400"/>
          </a:xfrm>
          <a:prstGeom prst="rect">
            <a:avLst/>
          </a:prstGeom>
          <a:solidFill>
            <a:srgbClr val="FF0000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371600" y="32461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RevOps — Operações de Receita Unificadas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371600" y="36118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4 soluções propostas são os blocos que constroem o seu setor de RevOps. Dados, automação e inteligência integrados de ponta a ponta.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Segundo a Gartner, 75% das empresas de maior crescimento já adotaram RevOps. A Magisfood pode ser pioneira no segmento de distribuição.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14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D2D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Comece com um piloto de baixo risco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 o valor antes de escalar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0" y="1508760"/>
            <a:ext cx="182880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0" y="1828800"/>
            <a:ext cx="6400800" cy="2194560"/>
          </a:xfrm>
          <a:prstGeom prst="rect">
            <a:avLst/>
          </a:prstGeom>
          <a:solidFill>
            <a:srgbClr val="3D3D3D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371600" y="1828800"/>
            <a:ext cx="64008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8" name="Text 6"/>
          <p:cNvSpPr/>
          <p:nvPr/>
        </p:nvSpPr>
        <p:spPr>
          <a:xfrm>
            <a:off x="1554480" y="1965960"/>
            <a:ext cx="603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Piloto: Recuperador de Clientes — 30 dias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737360" y="2423160"/>
            <a:ext cx="5669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Rodamos o recuperador com uma amostra de clientes inativos reais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Investimento inicial reduzido: apenas infraestrutura (VPS + ferramentas)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os resultados comprovarem valor → escalamos para as demais soluções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compromisso de longo prazo. O resultado fala por si.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4297680"/>
            <a:ext cx="3657600" cy="4572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1" name="Text 9"/>
          <p:cNvSpPr/>
          <p:nvPr/>
        </p:nvSpPr>
        <p:spPr>
          <a:xfrm>
            <a:off x="2743200" y="4297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Proposta válida por 15 dias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80060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henrique.vip  |  hfh.com.br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F000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cenário atual da Magisfood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Oportunidades identificadas para acelerar resultados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3657600" cy="13716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13716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7" name="Text 5"/>
          <p:cNvSpPr/>
          <p:nvPr/>
        </p:nvSpPr>
        <p:spPr>
          <a:xfrm>
            <a:off x="960120" y="16002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manual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60120" y="196596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 chegam e são atendidos manualmente, sem qualificação prévia. Oportunidades se perdem fora do horário.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463040"/>
            <a:ext cx="3657600" cy="13716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463040"/>
            <a:ext cx="64008" cy="13716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Clientes inativos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83480" y="196596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processo de reativação, clientes que pararam de comprar simplesmente desaparecem da carteira.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3657600" cy="13716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108960"/>
            <a:ext cx="64008" cy="13716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5" name="Text 13"/>
          <p:cNvSpPr/>
          <p:nvPr/>
        </p:nvSpPr>
        <p:spPr>
          <a:xfrm>
            <a:off x="960120" y="3246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estático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60120" y="36118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WordPress sem catálogo dinâmico, sem landing pages sazonais e sem integração com WhatsApp.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3108960"/>
            <a:ext cx="3657600" cy="13716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3108960"/>
            <a:ext cx="64008" cy="13716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3246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Dados que não chegam até você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983480" y="36118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Mesmo com ferramentas de BI, os dados não chegam proativamente. Depende de alguém acessar o sistema para ver os números.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14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soluções integradas para transformar sua operação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Contrate todas ou escolha as que fazem sentido para o momento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1005840" y="1371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96596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94360" y="2240280"/>
            <a:ext cx="1691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Qualificador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Leads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017520"/>
            <a:ext cx="1234440" cy="0"/>
          </a:xfrm>
          <a:prstGeom prst="line">
            <a:avLst/>
          </a:prstGeom>
          <a:noFill/>
          <a:ln w="12700">
            <a:solidFill>
              <a:srgbClr val="FF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154680"/>
            <a:ext cx="1691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no WhatsApp que qualifica cada lead antes de chegar ao vendedor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154680" y="1371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12" name="Text 10"/>
          <p:cNvSpPr/>
          <p:nvPr/>
        </p:nvSpPr>
        <p:spPr>
          <a:xfrm>
            <a:off x="315468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606040" y="2103120"/>
            <a:ext cx="196596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743200" y="2240280"/>
            <a:ext cx="1691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Recuperador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Clientes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971800" y="3017520"/>
            <a:ext cx="1234440" cy="0"/>
          </a:xfrm>
          <a:prstGeom prst="line">
            <a:avLst/>
          </a:prstGeom>
          <a:noFill/>
          <a:ln w="12700">
            <a:solidFill>
              <a:srgbClr val="FF00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0" y="3154680"/>
            <a:ext cx="1691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Automação inteligente que reativa clientes inativos via WhatsApp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303520" y="1371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18" name="Text 16"/>
          <p:cNvSpPr/>
          <p:nvPr/>
        </p:nvSpPr>
        <p:spPr>
          <a:xfrm>
            <a:off x="530352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754880" y="2103120"/>
            <a:ext cx="196596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92040" y="2240280"/>
            <a:ext cx="1691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Institucional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120640" y="3017520"/>
            <a:ext cx="1234440" cy="0"/>
          </a:xfrm>
          <a:prstGeom prst="line">
            <a:avLst/>
          </a:prstGeom>
          <a:noFill/>
          <a:ln w="12700">
            <a:solidFill>
              <a:srgbClr val="FF00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3154680"/>
            <a:ext cx="1691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moderno com catálogo dinâmico e landing pages para cada campanha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452360" y="1371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24" name="Text 22"/>
          <p:cNvSpPr/>
          <p:nvPr/>
        </p:nvSpPr>
        <p:spPr>
          <a:xfrm>
            <a:off x="745236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903720" y="2103120"/>
            <a:ext cx="196596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040880" y="2240280"/>
            <a:ext cx="1691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 que vai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até você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269480" y="3017520"/>
            <a:ext cx="1234440" cy="0"/>
          </a:xfrm>
          <a:prstGeom prst="line">
            <a:avLst/>
          </a:prstGeom>
          <a:noFill/>
          <a:ln w="12700">
            <a:solidFill>
              <a:srgbClr val="FF00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040880" y="3154680"/>
            <a:ext cx="1691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Dashboards com dados chegando no seu WhatsApp e e-mail automaticamente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14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463040" y="2743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Qualificador de Leads via WhatsApp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1097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Como funciona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entra em contato pelo WhatsApp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conversacional identifica interesse, porte e urgência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qualificado é direcionado ao vendedor certo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frio entra em fluxo de nutrição automática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Funciona 24/7, inclusive feriados e finais de semana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0" y="1097280"/>
            <a:ext cx="3657600" cy="32004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0" y="1097280"/>
            <a:ext cx="36576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Benefícios esperados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212080" y="1737360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Redução de até 60% no tempo de qualificação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Aumento de 30%+ na taxa de conversão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leads perdidos fora do horário comercial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Vendedor recebe lead já qualificado e pronto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463040" y="2743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Recuperador de Clientes via WhatsApp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1097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Como funciona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 identifica clientes sem compra há X dias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Dispara mensagens personalizadas no WhatsApp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Ofertas segmentadas por histórico de compras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Escalonamento: oferta → lembrete → condição especial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de recuperação com métricas em tempo real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0" y="1097280"/>
            <a:ext cx="3657600" cy="32004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0" y="1097280"/>
            <a:ext cx="36576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Benefícios esperados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212080" y="1737360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Recuperação de 15-25% dos clientes inativos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Aumento de receita recorrente sem novo CAC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Comunicação humanizada e não-invasiva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Redução do churn de carteira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14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463040" y="2743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Institucional Dinâmico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1097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 que evoluir o site atual?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atual não possui catálogo dinâmico dos 14+ parceiros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landing pages para datas sazonais (Páscoa, Natal)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integra com WhatsApp nem captura leads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pode não refletir o porte real da Magisfood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Oportunidade de SEO regional RJ/ES não aproveitada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0" y="1097280"/>
            <a:ext cx="3657600" cy="32004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0" y="1097280"/>
            <a:ext cx="36576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será entregue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212080" y="1737360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moderno em React/Vue, rápido e responsivo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Catálogo dinâmico de parceiros com filtros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 de landing pages sazonais sob demanda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Integração WhatsApp + captura de leads + SEO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14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548640" cy="548640"/>
          </a:xfrm>
          <a:prstGeom prst="ellipse">
            <a:avLst/>
          </a:prstGeom>
          <a:solidFill>
            <a:srgbClr val="FF000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463040" y="2743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 que vai até você — Alertas Inteligentes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1097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diferencial: dados que chegam até você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KPIs enviados direto no WhatsApp e e-mail do diretor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Alertas inteligentes: ruptura de estoque, queda de vendas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níveis: estratégico, tático e operacional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Complementa ferramentas existentes com entrega proativa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depender de alguém abrir um sistema para ver números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0" y="1097280"/>
            <a:ext cx="3657600" cy="32004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0" y="1097280"/>
            <a:ext cx="36576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Benefícios esperados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212080" y="1737360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 menos tempo buscando dados em sistemas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Decisões mais rápidas com dados no bolso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Alertas antes que problemas virem crises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 liderança na mesma página, em tempo real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14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D2D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828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Retorno sobre o investimento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6400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Projeção conservadora para os primeiros 12 meses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1920240" cy="1645920"/>
          </a:xfrm>
          <a:prstGeom prst="rect">
            <a:avLst/>
          </a:prstGeom>
          <a:solidFill>
            <a:srgbClr val="3D3D3D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188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Conversão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leads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651760" y="1097280"/>
            <a:ext cx="1920240" cy="1645920"/>
          </a:xfrm>
          <a:prstGeom prst="rect">
            <a:avLst/>
          </a:prstGeom>
          <a:solidFill>
            <a:srgbClr val="3D3D3D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651760" y="1188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2651760" y="192024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recuperados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1097280"/>
            <a:ext cx="1920240" cy="1645920"/>
          </a:xfrm>
          <a:prstGeom prst="rect">
            <a:avLst/>
          </a:prstGeom>
          <a:solidFill>
            <a:srgbClr val="3D3D3D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46320" y="1188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846320" y="192024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Mais visitas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site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040880" y="1097280"/>
            <a:ext cx="1920240" cy="1645920"/>
          </a:xfrm>
          <a:prstGeom prst="rect">
            <a:avLst/>
          </a:prstGeom>
          <a:solidFill>
            <a:srgbClr val="3D3D3D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040880" y="1188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7040880" y="192024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Menos tempo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buscando dados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2926080"/>
            <a:ext cx="8229600" cy="1645920"/>
          </a:xfrm>
          <a:prstGeom prst="rect">
            <a:avLst/>
          </a:prstGeom>
          <a:solidFill>
            <a:srgbClr val="3D3D3D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2971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Impacto financeiro estimado (ticket médio: R$ 400-600/pedido)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3383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converter +30% leads: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931920" y="33832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~R$ 50k-75k/mês adicional em novos pedidos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37490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recuperar 20% inativos: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931920" y="3749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~230 clientes reativados = R$ 92k-138k/mês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31520" y="4114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do pacote completo: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931920" y="41148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Investimento se paga entre o 2º e 4º mês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14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Investimento</a:t>
            </a:r>
            <a:endParaRPr lang="en-US" sz="26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3291840"/>
                <a:gridCol w="1645920"/>
                <a:gridCol w="1371600"/>
                <a:gridCol w="137160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Solução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Implantação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Mensal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Prazo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Qualificador de Leads (WhatsApp + IA)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R$ 8.000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R$ 1.200/mês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 sem.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Recuperador de Clientes (WhatsApp)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R$ 6.000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R$ 900/mês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 sem.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Site Institucional Dinâmico (React/Vue)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R$ 12.000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R$ 800/mês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 sem.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BI Automatizado + Alertas WhatsApp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R$ 15.000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R$ 1.500/mês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 sem.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731520" y="3291840"/>
            <a:ext cx="7680960" cy="1371600"/>
          </a:xfrm>
          <a:prstGeom prst="rect">
            <a:avLst/>
          </a:prstGeom>
          <a:solidFill>
            <a:srgbClr val="FF0000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3383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PACOTE COMPLETO — 15% OFF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31520" y="37490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Implantação: R$ 34.900   |   Mensal: R$ 3.700/mês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416052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Economia de R$ 6.100 na implantação + R$ 700/mês na recorrência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31520" y="461772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Valores podem ser parcelados. Cada solução pode ser contratada individualmente.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HFH Consultoria Digital  |  hfh.com.br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6858000" y="4892040"/>
            <a:ext cx="18288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14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Comercial — Magisfood</dc:title>
  <dc:subject>PptxGenJS Presentation</dc:subject>
  <dc:creator>HFH Consultoria</dc:creator>
  <cp:lastModifiedBy>HFH Consultoria</cp:lastModifiedBy>
  <cp:revision>1</cp:revision>
  <dcterms:created xsi:type="dcterms:W3CDTF">2026-03-30T12:45:34Z</dcterms:created>
  <dcterms:modified xsi:type="dcterms:W3CDTF">2026-03-30T12:45:34Z</dcterms:modified>
</cp:coreProperties>
</file>